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5" name="Ond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1" name="Tijdelijke aanduiding voor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5EB1A2B-217A-420A-B727-31A1C6CCBD43}" type="datetimeFigureOut">
              <a:rPr lang="nl-NL" smtClean="0"/>
              <a:t>12-5-2016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575BCEC-E492-4062-9ED8-024B3C9049CC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B1A2B-217A-420A-B727-31A1C6CCBD43}" type="datetimeFigureOut">
              <a:rPr lang="nl-NL" smtClean="0"/>
              <a:t>12-5-2016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75BCEC-E492-4062-9ED8-024B3C9049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5EB1A2B-217A-420A-B727-31A1C6CCBD43}" type="datetimeFigureOut">
              <a:rPr lang="nl-NL" smtClean="0"/>
              <a:t>12-5-2016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575BCEC-E492-4062-9ED8-024B3C9049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B1A2B-217A-420A-B727-31A1C6CCBD43}" type="datetimeFigureOut">
              <a:rPr lang="nl-NL" smtClean="0"/>
              <a:t>12-5-2016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75BCEC-E492-4062-9ED8-024B3C9049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5EB1A2B-217A-420A-B727-31A1C6CCBD43}" type="datetimeFigureOut">
              <a:rPr lang="nl-NL" smtClean="0"/>
              <a:t>12-5-2016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575BCEC-E492-4062-9ED8-024B3C9049CC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B1A2B-217A-420A-B727-31A1C6CCBD43}" type="datetimeFigureOut">
              <a:rPr lang="nl-NL" smtClean="0"/>
              <a:t>12-5-2016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75BCEC-E492-4062-9ED8-024B3C9049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B1A2B-217A-420A-B727-31A1C6CCBD43}" type="datetimeFigureOut">
              <a:rPr lang="nl-NL" smtClean="0"/>
              <a:t>12-5-2016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75BCEC-E492-4062-9ED8-024B3C9049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B1A2B-217A-420A-B727-31A1C6CCBD43}" type="datetimeFigureOut">
              <a:rPr lang="nl-NL" smtClean="0"/>
              <a:t>12-5-2016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75BCEC-E492-4062-9ED8-024B3C9049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5EB1A2B-217A-420A-B727-31A1C6CCBD43}" type="datetimeFigureOut">
              <a:rPr lang="nl-NL" smtClean="0"/>
              <a:t>12-5-2016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75BCEC-E492-4062-9ED8-024B3C9049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B1A2B-217A-420A-B727-31A1C6CCBD43}" type="datetimeFigureOut">
              <a:rPr lang="nl-NL" smtClean="0"/>
              <a:t>12-5-2016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75BCEC-E492-4062-9ED8-024B3C9049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B1A2B-217A-420A-B727-31A1C6CCBD43}" type="datetimeFigureOut">
              <a:rPr lang="nl-NL" smtClean="0"/>
              <a:t>12-5-2016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75BCEC-E492-4062-9ED8-024B3C9049CC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titel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1" name="Tijdelijke aanduiding voor teks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7" name="Tijdelijke aanduiding voor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5EB1A2B-217A-420A-B727-31A1C6CCBD43}" type="datetimeFigureOut">
              <a:rPr lang="nl-NL" smtClean="0"/>
              <a:t>12-5-2016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575BCEC-E492-4062-9ED8-024B3C9049CC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771800" y="533400"/>
            <a:ext cx="5700468" cy="2868168"/>
          </a:xfrm>
        </p:spPr>
        <p:txBody>
          <a:bodyPr/>
          <a:lstStyle/>
          <a:p>
            <a:r>
              <a:rPr lang="nl-NL" dirty="0" smtClean="0"/>
              <a:t>Gesprekken voeren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Begeleiden hoofdstuk 14</a:t>
            </a:r>
          </a:p>
          <a:p>
            <a:endParaRPr lang="nl-NL" dirty="0"/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139448" y="4641112"/>
            <a:ext cx="2416328" cy="2216888"/>
          </a:xfrm>
          <a:prstGeom prst="rect">
            <a:avLst/>
          </a:prstGeom>
        </p:spPr>
        <p:txBody>
          <a:bodyPr vert="horz" lIns="45720" tIns="0" rIns="45720" bIns="0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None/>
              <a:defRPr kumimoji="0" sz="2200" kern="1200" baseline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None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nl-NL" dirty="0" smtClean="0"/>
              <a:t>VP15</a:t>
            </a:r>
            <a:endParaRPr lang="nl-NL" dirty="0" smtClean="0"/>
          </a:p>
          <a:p>
            <a:r>
              <a:rPr lang="nl-NL" dirty="0" smtClean="0"/>
              <a:t>Begeleidingskunde</a:t>
            </a:r>
          </a:p>
          <a:p>
            <a:endParaRPr lang="nl-NL" dirty="0"/>
          </a:p>
          <a:p>
            <a:r>
              <a:rPr lang="nl-NL" dirty="0" smtClean="0"/>
              <a:t>Carin Hogenbirk</a:t>
            </a:r>
          </a:p>
          <a:p>
            <a:r>
              <a:rPr lang="nl-NL" dirty="0" smtClean="0"/>
              <a:t>April </a:t>
            </a:r>
            <a:r>
              <a:rPr lang="nl-NL" dirty="0" smtClean="0"/>
              <a:t>2016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573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Gesprek beginnen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643192" cy="4846320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Hoe begin je als verpleegkundige een gesprek?</a:t>
            </a:r>
          </a:p>
          <a:p>
            <a:r>
              <a:rPr lang="nl-NL" dirty="0" smtClean="0"/>
              <a:t>Wat is er anders aan als dat je een privé persoon bent</a:t>
            </a:r>
          </a:p>
          <a:p>
            <a:pPr lvl="1"/>
            <a:r>
              <a:rPr lang="nl-NL" dirty="0" smtClean="0"/>
              <a:t>Deskundigheid</a:t>
            </a:r>
          </a:p>
          <a:p>
            <a:pPr lvl="1"/>
            <a:r>
              <a:rPr lang="nl-NL" dirty="0" smtClean="0"/>
              <a:t>Rol</a:t>
            </a:r>
          </a:p>
          <a:p>
            <a:pPr lvl="1"/>
            <a:r>
              <a:rPr lang="nl-NL" dirty="0" smtClean="0"/>
              <a:t>Verwachting</a:t>
            </a:r>
          </a:p>
          <a:p>
            <a:pPr lvl="2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4332001"/>
            <a:ext cx="3429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09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contact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419984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Informatie delen</a:t>
            </a:r>
          </a:p>
          <a:p>
            <a:pPr lvl="1"/>
            <a:r>
              <a:rPr lang="nl-NL" dirty="0" smtClean="0"/>
              <a:t>Anders tegen zaken aankijken</a:t>
            </a:r>
          </a:p>
          <a:p>
            <a:pPr lvl="1"/>
            <a:r>
              <a:rPr lang="nl-NL" dirty="0" smtClean="0"/>
              <a:t>Herkenning</a:t>
            </a:r>
          </a:p>
          <a:p>
            <a:r>
              <a:rPr lang="nl-NL" dirty="0" smtClean="0"/>
              <a:t>Ervaring delen</a:t>
            </a:r>
          </a:p>
          <a:p>
            <a:pPr lvl="1"/>
            <a:r>
              <a:rPr lang="nl-NL" dirty="0" smtClean="0"/>
              <a:t>Dingen op een rijtje zetten</a:t>
            </a:r>
          </a:p>
          <a:p>
            <a:pPr lvl="1"/>
            <a:r>
              <a:rPr lang="nl-NL" dirty="0" smtClean="0"/>
              <a:t>Gevoelens uiten</a:t>
            </a:r>
          </a:p>
          <a:p>
            <a:r>
              <a:rPr lang="nl-NL" dirty="0" smtClean="0"/>
              <a:t>Behoefte aan erkenning</a:t>
            </a:r>
          </a:p>
          <a:p>
            <a:pPr lvl="1"/>
            <a:r>
              <a:rPr lang="nl-NL" dirty="0" smtClean="0"/>
              <a:t>Geaccepteerd</a:t>
            </a:r>
          </a:p>
          <a:p>
            <a:r>
              <a:rPr lang="nl-NL" dirty="0" smtClean="0"/>
              <a:t>Intimiteit ervaren</a:t>
            </a:r>
          </a:p>
          <a:p>
            <a:pPr lvl="1"/>
            <a:r>
              <a:rPr lang="nl-NL" dirty="0" smtClean="0"/>
              <a:t>Bloot kunnen geven</a:t>
            </a:r>
          </a:p>
          <a:p>
            <a:pPr lvl="1"/>
            <a:r>
              <a:rPr lang="nl-NL" dirty="0" smtClean="0"/>
              <a:t>Diepere gedachtes uiten</a:t>
            </a:r>
          </a:p>
          <a:p>
            <a:pPr lvl="1"/>
            <a:r>
              <a:rPr lang="nl-NL" dirty="0" smtClean="0"/>
              <a:t>Zwijgen</a:t>
            </a:r>
          </a:p>
          <a:p>
            <a:r>
              <a:rPr lang="nl-NL" dirty="0" smtClean="0"/>
              <a:t>Vertrouwen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4691712"/>
            <a:ext cx="1960232" cy="203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57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4725144"/>
            <a:ext cx="3808671" cy="213285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Soorten vragen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Gesloten vragen</a:t>
            </a:r>
          </a:p>
          <a:p>
            <a:pPr lvl="1"/>
            <a:r>
              <a:rPr lang="nl-NL" dirty="0" smtClean="0"/>
              <a:t>Weinig ruimte om te antwoorden</a:t>
            </a:r>
          </a:p>
          <a:p>
            <a:r>
              <a:rPr lang="nl-NL" dirty="0" smtClean="0"/>
              <a:t>Open vragen</a:t>
            </a:r>
          </a:p>
          <a:p>
            <a:pPr lvl="1"/>
            <a:r>
              <a:rPr lang="nl-NL" dirty="0" smtClean="0"/>
              <a:t>Geeft ruimte </a:t>
            </a:r>
          </a:p>
          <a:p>
            <a:pPr lvl="1"/>
            <a:r>
              <a:rPr lang="nl-NL" dirty="0" smtClean="0"/>
              <a:t>Uitnodigend</a:t>
            </a:r>
          </a:p>
          <a:p>
            <a:pPr lvl="1"/>
            <a:r>
              <a:rPr lang="nl-NL" dirty="0" smtClean="0"/>
              <a:t>Sociaal wenselijk</a:t>
            </a:r>
          </a:p>
          <a:p>
            <a:r>
              <a:rPr lang="nl-NL" dirty="0" smtClean="0"/>
              <a:t>Indirecte vragen</a:t>
            </a:r>
          </a:p>
          <a:p>
            <a:pPr lvl="1"/>
            <a:r>
              <a:rPr lang="nl-NL" dirty="0" smtClean="0"/>
              <a:t>Geen echte vragen</a:t>
            </a:r>
          </a:p>
          <a:p>
            <a:r>
              <a:rPr lang="nl-NL" dirty="0" smtClean="0"/>
              <a:t>Inspelen op de situatie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220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Stimuleren tot doorpraten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Aandachtige houding</a:t>
            </a:r>
          </a:p>
          <a:p>
            <a:r>
              <a:rPr lang="nl-NL" dirty="0" smtClean="0"/>
              <a:t>Open vragen</a:t>
            </a:r>
          </a:p>
          <a:p>
            <a:r>
              <a:rPr lang="nl-NL" dirty="0" smtClean="0"/>
              <a:t>Ingaan op wat wordt gezegd</a:t>
            </a:r>
          </a:p>
          <a:p>
            <a:pPr lvl="1"/>
            <a:r>
              <a:rPr lang="nl-NL" dirty="0" smtClean="0"/>
              <a:t>Vertel daar eens meer over</a:t>
            </a:r>
          </a:p>
          <a:p>
            <a:pPr lvl="1"/>
            <a:r>
              <a:rPr lang="nl-NL" dirty="0" smtClean="0"/>
              <a:t>Had u dat verwacht</a:t>
            </a:r>
          </a:p>
          <a:p>
            <a:pPr lvl="1"/>
            <a:r>
              <a:rPr lang="nl-NL" dirty="0" smtClean="0"/>
              <a:t>Dat was vast schrikken</a:t>
            </a:r>
          </a:p>
          <a:p>
            <a:pPr lvl="1"/>
            <a:r>
              <a:rPr lang="nl-NL" dirty="0" smtClean="0"/>
              <a:t>Was u daar verbaasd over</a:t>
            </a:r>
          </a:p>
          <a:p>
            <a:r>
              <a:rPr lang="nl-NL" dirty="0" smtClean="0"/>
              <a:t>Parafraseren</a:t>
            </a:r>
          </a:p>
          <a:p>
            <a:pPr lvl="1"/>
            <a:r>
              <a:rPr lang="nl-NL" dirty="0" smtClean="0"/>
              <a:t>Laatste woorden van een zin herhalen</a:t>
            </a:r>
          </a:p>
          <a:p>
            <a:r>
              <a:rPr lang="nl-NL" dirty="0" smtClean="0"/>
              <a:t>Emoties delen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82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Gesprek afronden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Aangeven dat je gaat eindigen</a:t>
            </a:r>
          </a:p>
          <a:p>
            <a:pPr lvl="1"/>
            <a:r>
              <a:rPr lang="nl-NL" dirty="0" smtClean="0"/>
              <a:t>Nieuwe afspraak maken</a:t>
            </a:r>
          </a:p>
          <a:p>
            <a:pPr lvl="1"/>
            <a:r>
              <a:rPr lang="nl-NL" dirty="0" smtClean="0"/>
              <a:t>Evalueren</a:t>
            </a:r>
          </a:p>
          <a:p>
            <a:pPr lvl="2"/>
            <a:r>
              <a:rPr lang="nl-NL" dirty="0" smtClean="0"/>
              <a:t>Proces </a:t>
            </a:r>
          </a:p>
          <a:p>
            <a:pPr lvl="2"/>
            <a:r>
              <a:rPr lang="nl-NL" dirty="0" smtClean="0"/>
              <a:t>Product</a:t>
            </a:r>
          </a:p>
          <a:p>
            <a:pPr lvl="1"/>
            <a:r>
              <a:rPr lang="nl-NL" dirty="0" smtClean="0"/>
              <a:t>Rapporteren</a:t>
            </a:r>
          </a:p>
          <a:p>
            <a:pPr lvl="1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725144"/>
            <a:ext cx="2221156" cy="2040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10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609416"/>
            <a:ext cx="7859216" cy="4846320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Maak een observatieformulier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Voer een gesprek in 3-tallen</a:t>
            </a:r>
          </a:p>
          <a:p>
            <a:pPr lvl="1"/>
            <a:r>
              <a:rPr lang="nl-NL" dirty="0" smtClean="0"/>
              <a:t>Eén observator</a:t>
            </a:r>
          </a:p>
          <a:p>
            <a:pPr lvl="1"/>
            <a:r>
              <a:rPr lang="nl-NL" dirty="0" smtClean="0"/>
              <a:t>Eén verpleegkundige </a:t>
            </a:r>
          </a:p>
          <a:p>
            <a:pPr lvl="1"/>
            <a:r>
              <a:rPr lang="nl-NL" dirty="0" smtClean="0"/>
              <a:t>Eén zorgvrager</a:t>
            </a:r>
          </a:p>
          <a:p>
            <a:pPr marL="292608" lvl="1" indent="0">
              <a:buNone/>
            </a:pPr>
            <a:endParaRPr lang="nl-NL" dirty="0" smtClean="0"/>
          </a:p>
          <a:p>
            <a:r>
              <a:rPr lang="nl-NL" dirty="0" smtClean="0"/>
              <a:t>Voer een gesprek over een aankomend onderzoek</a:t>
            </a:r>
          </a:p>
          <a:p>
            <a:pPr lvl="1"/>
            <a:r>
              <a:rPr lang="nl-NL" dirty="0" smtClean="0"/>
              <a:t>Zorgvrager is ongerust</a:t>
            </a:r>
          </a:p>
          <a:p>
            <a:pPr lvl="1"/>
            <a:r>
              <a:rPr lang="nl-NL" dirty="0" smtClean="0"/>
              <a:t>Vraagt zich af wat de uitslag zal zijn</a:t>
            </a:r>
          </a:p>
          <a:p>
            <a:pPr lvl="1"/>
            <a:r>
              <a:rPr lang="nl-NL" dirty="0" smtClean="0"/>
              <a:t>Is bang dat het kwaadaardig is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 rot="16200000">
            <a:off x="7104620" y="4784812"/>
            <a:ext cx="3062536" cy="638944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nl-NL" smtClean="0"/>
              <a:t>opdracht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141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Pagina 125.</a:t>
            </a:r>
          </a:p>
          <a:p>
            <a:pPr lvl="1"/>
            <a:r>
              <a:rPr lang="nl-NL" smtClean="0"/>
              <a:t>Opdracht 1,2,3,4,5,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40116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vervloed">
  <a:themeElements>
    <a:clrScheme name="Overvloed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vervloe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vervloed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61</TotalTime>
  <Words>192</Words>
  <Application>Microsoft Office PowerPoint</Application>
  <PresentationFormat>Diavoorstelling (4:3)</PresentationFormat>
  <Paragraphs>71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Overvloed</vt:lpstr>
      <vt:lpstr>Gesprekken voeren</vt:lpstr>
      <vt:lpstr>Gesprek beginnen</vt:lpstr>
      <vt:lpstr>contact</vt:lpstr>
      <vt:lpstr>Soorten vragen</vt:lpstr>
      <vt:lpstr>Stimuleren tot doorpraten</vt:lpstr>
      <vt:lpstr>Gesprek afronden</vt:lpstr>
      <vt:lpstr>opdracht</vt:lpstr>
      <vt:lpstr>Opdrachten 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Gesprekken voeren</dc:title>
  <dc:creator>C.A. Hogenbirk</dc:creator>
  <cp:lastModifiedBy>C.A. Hogenbirk</cp:lastModifiedBy>
  <cp:revision>13</cp:revision>
  <dcterms:created xsi:type="dcterms:W3CDTF">2015-04-19T15:12:41Z</dcterms:created>
  <dcterms:modified xsi:type="dcterms:W3CDTF">2016-05-12T09:09:11Z</dcterms:modified>
</cp:coreProperties>
</file>